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1643063"/>
            <a:ext cx="7134225" cy="1714500"/>
          </a:xfrm>
        </p:spPr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Titr" pitchFamily="2" charset="-78"/>
              </a:rPr>
              <a:t>عنوان مقاله</a:t>
            </a: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2032000" y="44561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ارائه‌دهنده: </a:t>
            </a:r>
          </a:p>
        </p:txBody>
      </p:sp>
      <p:sp>
        <p:nvSpPr>
          <p:cNvPr id="10244" name="Subtitle 2"/>
          <p:cNvSpPr txBox="1">
            <a:spLocks/>
          </p:cNvSpPr>
          <p:nvPr/>
        </p:nvSpPr>
        <p:spPr bwMode="auto">
          <a:xfrm>
            <a:off x="2032000" y="50276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کد مقاله:</a:t>
            </a:r>
          </a:p>
        </p:txBody>
      </p:sp>
      <p:sp>
        <p:nvSpPr>
          <p:cNvPr id="10245" name="Subtitle 2"/>
          <p:cNvSpPr txBox="1">
            <a:spLocks/>
          </p:cNvSpPr>
          <p:nvPr/>
        </p:nvSpPr>
        <p:spPr bwMode="auto">
          <a:xfrm>
            <a:off x="2032000" y="3894138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Titr" pitchFamily="2" charset="-78"/>
              </a:rPr>
              <a:t>نویسنده / نويسندگان:</a:t>
            </a:r>
            <a:endParaRPr lang="fa-IR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libri" pitchFamily="34" charset="0"/>
              <a:cs typeface="B Titr" pitchFamily="2" charset="-78"/>
            </a:endParaRPr>
          </a:p>
        </p:txBody>
      </p:sp>
      <p:pic>
        <p:nvPicPr>
          <p:cNvPr id="1026" name="Picture 2" descr="https://icmwmi.ir/images/header/68be7b1801a6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37650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مقدمه و هدف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تئوری و پیشینه تحقیق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مواد و روشها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نتايج و بحث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نتيجه گيري و پيشنهادات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D048DA6-3ECE-4715-BA08-7CAF12B24995}" type="slidenum">
              <a:rPr lang="fa-IR" smtClean="0">
                <a:cs typeface="B Nazanin" pitchFamily="2" charset="-78"/>
              </a:rPr>
              <a:pPr>
                <a:defRPr/>
              </a:pPr>
              <a:t>2</a:t>
            </a:fld>
            <a:endParaRPr lang="fa-IR">
              <a:cs typeface="B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462242" y="1335005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عناوین اصلی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B Titr" pitchFamily="2" charset="-78"/>
            </a:endParaRPr>
          </a:p>
        </p:txBody>
      </p:sp>
      <p:pic>
        <p:nvPicPr>
          <p:cNvPr id="8" name="Picture 2" descr="https://icmwmi.ir/images/header/68be7b1801a6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37650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Content Placeholder 4"/>
          <p:cNvSpPr>
            <a:spLocks noGrp="1"/>
          </p:cNvSpPr>
          <p:nvPr>
            <p:ph idx="4294967295"/>
          </p:nvPr>
        </p:nvSpPr>
        <p:spPr>
          <a:xfrm>
            <a:off x="107950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مقدمه و هدف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7838514-D04B-4C26-93A6-3C7B6380CEAA}" type="slidenum">
              <a:rPr lang="fa-IR" smtClean="0">
                <a:cs typeface="B Nazanin" pitchFamily="2" charset="-78"/>
              </a:rPr>
              <a:pPr>
                <a:defRPr/>
              </a:pPr>
              <a:t>3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378508" y="134885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مقدمه و هدف</a:t>
            </a:r>
          </a:p>
        </p:txBody>
      </p:sp>
      <p:pic>
        <p:nvPicPr>
          <p:cNvPr id="10" name="Picture 2" descr="https://icmwmi.ir/images/header/68be7b1801a6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37650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تئوری و پیشینه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2C77AFFF-6A99-4D21-BB8C-C31F0F9A060C}" type="slidenum">
              <a:rPr lang="fa-IR" smtClean="0">
                <a:cs typeface="B Nazanin" pitchFamily="2" charset="-78"/>
              </a:rPr>
              <a:pPr>
                <a:defRPr/>
              </a:pPr>
              <a:t>4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65654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تئوری و پیشینه تحقیق</a:t>
            </a:r>
          </a:p>
        </p:txBody>
      </p:sp>
      <p:pic>
        <p:nvPicPr>
          <p:cNvPr id="10" name="Picture 2" descr="https://icmwmi.ir/images/header/68be7b1801a6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37650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مواد و روشهای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BCF5493-4F8D-4684-9FA9-8FB4228CE308}" type="slidenum">
              <a:rPr lang="fa-IR" smtClean="0">
                <a:cs typeface="B Nazanin" pitchFamily="2" charset="-78"/>
              </a:rPr>
              <a:pPr>
                <a:defRPr/>
              </a:pPr>
              <a:t>5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89538" y="135661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مواد و روشها </a:t>
            </a:r>
          </a:p>
        </p:txBody>
      </p:sp>
      <p:pic>
        <p:nvPicPr>
          <p:cNvPr id="9" name="Picture 2" descr="https://icmwmi.ir/images/header/68be7b1801a6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37650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نتایج و بحث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B46E589F-5AA1-44A0-9E69-A1683CCF8852}" type="slidenum">
              <a:rPr lang="fa-IR" smtClean="0">
                <a:cs typeface="B Nazanin" pitchFamily="2" charset="-78"/>
              </a:rPr>
              <a:pPr>
                <a:defRPr/>
              </a:pPr>
              <a:t>6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53144" y="1354138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نتایج و بحث</a:t>
            </a:r>
          </a:p>
        </p:txBody>
      </p:sp>
      <p:pic>
        <p:nvPicPr>
          <p:cNvPr id="9" name="Picture 2" descr="https://icmwmi.ir/images/header/68be7b1801a6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37650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نتیجه گیری و پیشنهادات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8B74D9B-341D-4093-BC2C-75F58BA930DA}" type="slidenum">
              <a:rPr lang="fa-IR" smtClean="0">
                <a:cs typeface="B Nazanin" pitchFamily="2" charset="-78"/>
              </a:rPr>
              <a:pPr>
                <a:defRPr/>
              </a:pPr>
              <a:t>7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530600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نتیجه‌گیری و پیشنهادات</a:t>
            </a:r>
          </a:p>
        </p:txBody>
      </p:sp>
      <p:pic>
        <p:nvPicPr>
          <p:cNvPr id="9" name="Picture 2" descr="https://icmwmi.ir/images/header/68be7b1801a6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37650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08481D6-ACB4-4F23-885A-6936A7BC4992}" type="slidenum">
              <a:rPr lang="fa-IR" smtClean="0">
                <a:cs typeface="B Nazanin" pitchFamily="2" charset="-78"/>
              </a:rPr>
              <a:pPr>
                <a:defRPr/>
              </a:pPr>
              <a:t>8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94087" y="1389797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تشکر و قدردانی</a:t>
            </a:r>
          </a:p>
        </p:txBody>
      </p:sp>
      <p:pic>
        <p:nvPicPr>
          <p:cNvPr id="9" name="Picture 2" descr="https://icmwmi.ir/images/header/68be7b1801a6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37650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18BE28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</TotalTime>
  <Words>168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Courier New</vt:lpstr>
      <vt:lpstr>Tahoma</vt:lpstr>
      <vt:lpstr>Times New Roman</vt:lpstr>
      <vt:lpstr>Wingdings</vt:lpstr>
      <vt:lpstr>Office Theme</vt:lpstr>
      <vt:lpstr>Custom Design</vt:lpstr>
      <vt:lpstr>عنوان مقاله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مقاله</dc:title>
  <dc:creator>h.rashidifar</dc:creator>
  <cp:lastModifiedBy>Dr Doostizadeh 2023</cp:lastModifiedBy>
  <cp:revision>68</cp:revision>
  <dcterms:created xsi:type="dcterms:W3CDTF">2013-12-01T05:41:48Z</dcterms:created>
  <dcterms:modified xsi:type="dcterms:W3CDTF">2025-09-21T05:13:20Z</dcterms:modified>
</cp:coreProperties>
</file>